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ags/tag41.xml" ContentType="application/vnd.openxmlformats-officedocument.presentationml.tags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ags/tag9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tags/tag87.xml" ContentType="application/vnd.openxmlformats-officedocument.presentationml.tags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slideMasters/slideMaster13.xml" ContentType="application/vnd.openxmlformats-officedocument.presentationml.slideMaster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ags/tag7.xml" ContentType="application/vnd.openxmlformats-officedocument.presentationml.tags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ags/tag59.xml" ContentType="application/vnd.openxmlformats-officedocument.presentationml.tags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Layouts/slideLayout170.xml" ContentType="application/vnd.openxmlformats-officedocument.presentationml.slideLayout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ags/tag26.xml" ContentType="application/vnd.openxmlformats-officedocument.presentationml.tags+xml"/>
  <Override PartName="/ppt/theme/theme17.xml" ContentType="application/vnd.openxmlformats-officedocument.theme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ags/tag9.xml" ContentType="application/vnd.openxmlformats-officedocument.presentationml.tags+xml"/>
  <Override PartName="/ppt/slideLayouts/slideLayout169.xml" ContentType="application/vnd.openxmlformats-officedocument.presentationml.slideLayout+xml"/>
  <Override PartName="/ppt/tags/tag105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ags/tag39.xml" ContentType="application/vnd.openxmlformats-officedocument.presentationml.tags+xml"/>
  <Override PartName="/ppt/slideLayouts/slideLayout172.xml" ContentType="application/vnd.openxmlformats-officedocument.presentationml.slideLayout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64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ags/tag53.xml" ContentType="application/vnd.openxmlformats-officedocument.presentationml.tags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ags/tag102.xml" ContentType="application/vnd.openxmlformats-officedocument.presentationml.tag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ags/tag36.xml" ContentType="application/vnd.openxmlformats-officedocument.presentationml.tags+xml"/>
  <Override PartName="/ppt/theme/theme16.xml" ContentType="application/vnd.openxmlformats-officedocument.theme+xml"/>
  <Override PartName="/ppt/tags/tag83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Layouts/slideLayout14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ags/tag99.xml" ContentType="application/vnd.openxmlformats-officedocument.presentationml.tags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5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13.xml" ContentType="application/vnd.openxmlformats-officedocument.them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11.xml" ContentType="application/vnd.openxmlformats-officedocument.presentationml.tags+xml"/>
  <Override PartName="/ppt/slideLayouts/slideLayout16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ags/tag24.xml" ContentType="application/vnd.openxmlformats-officedocument.presentationml.tags+xml"/>
  <Override PartName="/ppt/tags/tag7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819" r:id="rId5"/>
    <p:sldMasterId id="2147483831" r:id="rId6"/>
    <p:sldMasterId id="2147483843" r:id="rId7"/>
    <p:sldMasterId id="2147483855" r:id="rId8"/>
    <p:sldMasterId id="2147483944" r:id="rId9"/>
    <p:sldMasterId id="2147483968" r:id="rId10"/>
    <p:sldMasterId id="2147484016" r:id="rId11"/>
    <p:sldMasterId id="2147484028" r:id="rId12"/>
    <p:sldMasterId id="2147484040" r:id="rId13"/>
    <p:sldMasterId id="2147484052" r:id="rId14"/>
    <p:sldMasterId id="2147484064" r:id="rId15"/>
    <p:sldMasterId id="2147484076" r:id="rId16"/>
  </p:sldMasterIdLst>
  <p:notesMasterIdLst>
    <p:notesMasterId r:id="rId152"/>
  </p:notesMasterIdLst>
  <p:sldIdLst>
    <p:sldId id="292" r:id="rId17"/>
    <p:sldId id="517" r:id="rId18"/>
    <p:sldId id="518" r:id="rId19"/>
    <p:sldId id="519" r:id="rId20"/>
    <p:sldId id="520" r:id="rId21"/>
    <p:sldId id="521" r:id="rId22"/>
    <p:sldId id="522" r:id="rId23"/>
    <p:sldId id="523" r:id="rId24"/>
    <p:sldId id="400" r:id="rId25"/>
    <p:sldId id="309" r:id="rId26"/>
    <p:sldId id="401" r:id="rId27"/>
    <p:sldId id="402" r:id="rId28"/>
    <p:sldId id="491" r:id="rId29"/>
    <p:sldId id="492" r:id="rId30"/>
    <p:sldId id="493" r:id="rId31"/>
    <p:sldId id="494" r:id="rId32"/>
    <p:sldId id="495" r:id="rId33"/>
    <p:sldId id="403" r:id="rId34"/>
    <p:sldId id="299" r:id="rId35"/>
    <p:sldId id="404" r:id="rId36"/>
    <p:sldId id="499" r:id="rId37"/>
    <p:sldId id="500" r:id="rId38"/>
    <p:sldId id="257" r:id="rId39"/>
    <p:sldId id="264" r:id="rId40"/>
    <p:sldId id="258" r:id="rId41"/>
    <p:sldId id="377" r:id="rId42"/>
    <p:sldId id="378" r:id="rId43"/>
    <p:sldId id="379" r:id="rId44"/>
    <p:sldId id="294" r:id="rId45"/>
    <p:sldId id="341" r:id="rId46"/>
    <p:sldId id="343" r:id="rId47"/>
    <p:sldId id="376" r:id="rId48"/>
    <p:sldId id="548" r:id="rId49"/>
    <p:sldId id="549" r:id="rId50"/>
    <p:sldId id="550" r:id="rId51"/>
    <p:sldId id="457" r:id="rId52"/>
    <p:sldId id="386" r:id="rId53"/>
    <p:sldId id="355" r:id="rId54"/>
    <p:sldId id="391" r:id="rId55"/>
    <p:sldId id="392" r:id="rId56"/>
    <p:sldId id="393" r:id="rId57"/>
    <p:sldId id="356" r:id="rId58"/>
    <p:sldId id="394" r:id="rId59"/>
    <p:sldId id="387" r:id="rId60"/>
    <p:sldId id="395" r:id="rId61"/>
    <p:sldId id="396" r:id="rId62"/>
    <p:sldId id="397" r:id="rId63"/>
    <p:sldId id="398" r:id="rId64"/>
    <p:sldId id="359" r:id="rId65"/>
    <p:sldId id="388" r:id="rId66"/>
    <p:sldId id="358" r:id="rId67"/>
    <p:sldId id="362" r:id="rId68"/>
    <p:sldId id="363" r:id="rId69"/>
    <p:sldId id="364" r:id="rId70"/>
    <p:sldId id="365" r:id="rId71"/>
    <p:sldId id="366" r:id="rId72"/>
    <p:sldId id="360" r:id="rId73"/>
    <p:sldId id="361" r:id="rId74"/>
    <p:sldId id="389" r:id="rId75"/>
    <p:sldId id="390" r:id="rId76"/>
    <p:sldId id="300" r:id="rId77"/>
    <p:sldId id="399" r:id="rId78"/>
    <p:sldId id="510" r:id="rId79"/>
    <p:sldId id="511" r:id="rId80"/>
    <p:sldId id="537" r:id="rId81"/>
    <p:sldId id="528" r:id="rId82"/>
    <p:sldId id="529" r:id="rId83"/>
    <p:sldId id="530" r:id="rId84"/>
    <p:sldId id="531" r:id="rId85"/>
    <p:sldId id="532" r:id="rId86"/>
    <p:sldId id="533" r:id="rId87"/>
    <p:sldId id="534" r:id="rId88"/>
    <p:sldId id="535" r:id="rId89"/>
    <p:sldId id="536" r:id="rId90"/>
    <p:sldId id="538" r:id="rId91"/>
    <p:sldId id="411" r:id="rId92"/>
    <p:sldId id="412" r:id="rId93"/>
    <p:sldId id="574" r:id="rId94"/>
    <p:sldId id="575" r:id="rId95"/>
    <p:sldId id="576" r:id="rId96"/>
    <p:sldId id="577" r:id="rId97"/>
    <p:sldId id="578" r:id="rId98"/>
    <p:sldId id="579" r:id="rId99"/>
    <p:sldId id="419" r:id="rId100"/>
    <p:sldId id="573" r:id="rId101"/>
    <p:sldId id="469" r:id="rId102"/>
    <p:sldId id="470" r:id="rId103"/>
    <p:sldId id="471" r:id="rId104"/>
    <p:sldId id="472" r:id="rId105"/>
    <p:sldId id="473" r:id="rId106"/>
    <p:sldId id="580" r:id="rId107"/>
    <p:sldId id="581" r:id="rId108"/>
    <p:sldId id="582" r:id="rId109"/>
    <p:sldId id="583" r:id="rId110"/>
    <p:sldId id="584" r:id="rId111"/>
    <p:sldId id="585" r:id="rId112"/>
    <p:sldId id="586" r:id="rId113"/>
    <p:sldId id="587" r:id="rId114"/>
    <p:sldId id="588" r:id="rId115"/>
    <p:sldId id="589" r:id="rId116"/>
    <p:sldId id="590" r:id="rId117"/>
    <p:sldId id="591" r:id="rId118"/>
    <p:sldId id="592" r:id="rId119"/>
    <p:sldId id="593" r:id="rId120"/>
    <p:sldId id="594" r:id="rId121"/>
    <p:sldId id="595" r:id="rId122"/>
    <p:sldId id="596" r:id="rId123"/>
    <p:sldId id="597" r:id="rId124"/>
    <p:sldId id="598" r:id="rId125"/>
    <p:sldId id="599" r:id="rId126"/>
    <p:sldId id="600" r:id="rId127"/>
    <p:sldId id="601" r:id="rId128"/>
    <p:sldId id="558" r:id="rId129"/>
    <p:sldId id="559" r:id="rId130"/>
    <p:sldId id="560" r:id="rId131"/>
    <p:sldId id="561" r:id="rId132"/>
    <p:sldId id="562" r:id="rId133"/>
    <p:sldId id="563" r:id="rId134"/>
    <p:sldId id="564" r:id="rId135"/>
    <p:sldId id="565" r:id="rId136"/>
    <p:sldId id="566" r:id="rId137"/>
    <p:sldId id="567" r:id="rId138"/>
    <p:sldId id="568" r:id="rId139"/>
    <p:sldId id="569" r:id="rId140"/>
    <p:sldId id="570" r:id="rId141"/>
    <p:sldId id="571" r:id="rId142"/>
    <p:sldId id="373" r:id="rId143"/>
    <p:sldId id="442" r:id="rId144"/>
    <p:sldId id="443" r:id="rId145"/>
    <p:sldId id="444" r:id="rId146"/>
    <p:sldId id="375" r:id="rId147"/>
    <p:sldId id="526" r:id="rId148"/>
    <p:sldId id="527" r:id="rId149"/>
    <p:sldId id="524" r:id="rId150"/>
    <p:sldId id="545" r:id="rId151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66FFFF"/>
    <a:srgbClr val="CCFFCC"/>
    <a:srgbClr val="0C14FF"/>
    <a:srgbClr val="FFFF66"/>
    <a:srgbClr val="FFFF99"/>
    <a:srgbClr val="FF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2" autoAdjust="0"/>
    <p:restoredTop sz="90929"/>
  </p:normalViewPr>
  <p:slideViewPr>
    <p:cSldViewPr>
      <p:cViewPr>
        <p:scale>
          <a:sx n="59" d="100"/>
          <a:sy n="59" d="100"/>
        </p:scale>
        <p:origin x="-1590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Relationship Id="rId138" Type="http://schemas.openxmlformats.org/officeDocument/2006/relationships/slide" Target="slides/slide122.xml"/><Relationship Id="rId154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28" Type="http://schemas.openxmlformats.org/officeDocument/2006/relationships/slide" Target="slides/slide112.xml"/><Relationship Id="rId144" Type="http://schemas.openxmlformats.org/officeDocument/2006/relationships/slide" Target="slides/slide128.xml"/><Relationship Id="rId149" Type="http://schemas.openxmlformats.org/officeDocument/2006/relationships/slide" Target="slides/slide13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34" Type="http://schemas.openxmlformats.org/officeDocument/2006/relationships/slide" Target="slides/slide118.xml"/><Relationship Id="rId139" Type="http://schemas.openxmlformats.org/officeDocument/2006/relationships/slide" Target="slides/slide12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50" Type="http://schemas.openxmlformats.org/officeDocument/2006/relationships/slide" Target="slides/slide134.xml"/><Relationship Id="rId155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16" Type="http://schemas.openxmlformats.org/officeDocument/2006/relationships/slide" Target="slides/slide100.xml"/><Relationship Id="rId124" Type="http://schemas.openxmlformats.org/officeDocument/2006/relationships/slide" Target="slides/slide108.xml"/><Relationship Id="rId129" Type="http://schemas.openxmlformats.org/officeDocument/2006/relationships/slide" Target="slides/slide113.xml"/><Relationship Id="rId137" Type="http://schemas.openxmlformats.org/officeDocument/2006/relationships/slide" Target="slides/slide12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40" Type="http://schemas.openxmlformats.org/officeDocument/2006/relationships/slide" Target="slides/slide124.xml"/><Relationship Id="rId145" Type="http://schemas.openxmlformats.org/officeDocument/2006/relationships/slide" Target="slides/slide129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30" Type="http://schemas.openxmlformats.org/officeDocument/2006/relationships/slide" Target="slides/slide114.xml"/><Relationship Id="rId135" Type="http://schemas.openxmlformats.org/officeDocument/2006/relationships/slide" Target="slides/slide119.xml"/><Relationship Id="rId143" Type="http://schemas.openxmlformats.org/officeDocument/2006/relationships/slide" Target="slides/slide127.xml"/><Relationship Id="rId148" Type="http://schemas.openxmlformats.org/officeDocument/2006/relationships/slide" Target="slides/slide132.xml"/><Relationship Id="rId151" Type="http://schemas.openxmlformats.org/officeDocument/2006/relationships/slide" Target="slides/slide135.xml"/><Relationship Id="rId15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141" Type="http://schemas.openxmlformats.org/officeDocument/2006/relationships/slide" Target="slides/slide125.xml"/><Relationship Id="rId146" Type="http://schemas.openxmlformats.org/officeDocument/2006/relationships/slide" Target="slides/slide13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slide" Target="slides/slide120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Relationship Id="rId147" Type="http://schemas.openxmlformats.org/officeDocument/2006/relationships/slide" Target="slides/slide13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142" Type="http://schemas.openxmlformats.org/officeDocument/2006/relationships/slide" Target="slides/slide12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1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E08A6523-02B4-4E7C-BB75-675AB954D2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205290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6DA094-9A06-41B2-8B7E-A352BDDC357D}" type="slidenum">
              <a:rPr lang="it-IT" smtClean="0">
                <a:latin typeface="Times" pitchFamily="18" charset="0"/>
              </a:rPr>
              <a:pPr/>
              <a:t>23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F0F50-E796-488E-83AB-BA436D76E074}" type="slidenum">
              <a:rPr lang="it-IT" smtClean="0">
                <a:latin typeface="Times" pitchFamily="18" charset="0"/>
              </a:rPr>
              <a:pPr/>
              <a:t>24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07BBFE-8949-4F60-B621-7672C51734A7}" type="slidenum">
              <a:rPr lang="it-IT" smtClean="0">
                <a:latin typeface="Times" pitchFamily="18" charset="0"/>
              </a:rPr>
              <a:pPr/>
              <a:t>25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82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3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66AB3-CB85-46F7-9302-2979133ED9C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21C74-186E-48E4-948A-971920383F4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B631F-B64A-412E-82BE-918F7A7590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785152"/>
      </p:ext>
    </p:extLst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F16D3-4E48-4507-B7DA-FF7394FC3F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365425"/>
      </p:ext>
    </p:extLst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19115-3216-4113-9E13-4B2C56FD9F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9468415"/>
      </p:ext>
    </p:extLst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F4F50-CE56-491C-AA6F-A4B47DB367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922860"/>
      </p:ext>
    </p:extLst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2B056-9683-4B8C-A0C9-1F96B52F72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798236"/>
      </p:ext>
    </p:extLst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5EA69-588B-430D-B59C-12F15B9F26A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599696"/>
      </p:ext>
    </p:extLst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05154-702A-41B5-8220-1920AB1497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231437"/>
      </p:ext>
    </p:extLst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9575A-A442-470D-8457-461D046DEA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756841"/>
      </p:ext>
    </p:extLst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5ACF-EDD5-4387-87A7-CF43286C91D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381907"/>
      </p:ext>
    </p:extLst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FD19-9463-4E0D-AB7C-BD1A03A3CD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486039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58D29-1558-43A4-AB88-8837D237930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17539-C543-4183-9590-3FAEA4DB14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331003"/>
      </p:ext>
    </p:extLst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898-8DDE-4BFF-8305-02444E7273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7CD7-C9F7-497B-8C4B-CB7286B3B7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258830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DDEA-58B8-4009-AFFA-90CA8B128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DDDE-8D18-498F-8527-4FD5F9610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15700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DA9-AC34-42F6-8292-7461D087DD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B0E-B0C7-4C18-8821-9DEA06656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767814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DEAD-19B6-4EFC-934D-CB68CCF719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315F-D46A-4B8E-B37C-9436ED9F69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663919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309D-BF67-4DEF-A9C7-1475FCC87C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C9E-C1C0-4CD9-B99D-C0E82BF769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510823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2825-01E3-4AE9-B5A1-2E76D4E7EC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D78A-5433-4526-8EE4-586D60DCF7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415081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63F1-6F06-409D-BE5C-D0367155EA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36DC-4B79-4603-AA57-622D0AA8F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6500973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199-4DF2-40CB-B608-0FD60BB14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4B68-F311-4447-80A0-5977FDF23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828641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42E2-7C5D-4EE8-9443-3BF228C20E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2553-B5FC-4C2D-84E7-F6349323B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938216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2F6C0-BF09-45D6-A322-2982CCC9C7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12B8-230F-47FD-A037-937378A56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2FD8-DB8F-44A4-9DF7-18F943770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0334361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2B74-F179-4E07-9049-45549BA35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70E4-E0F1-4ED9-9437-665E43AEC9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1443473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B631F-B64A-412E-82BE-918F7A7590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246651"/>
      </p:ext>
    </p:extLst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F16D3-4E48-4507-B7DA-FF7394FC3F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455696"/>
      </p:ext>
    </p:extLst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19115-3216-4113-9E13-4B2C56FD9F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0187642"/>
      </p:ext>
    </p:extLst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F4F50-CE56-491C-AA6F-A4B47DB367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625241"/>
      </p:ext>
    </p:extLst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2B056-9683-4B8C-A0C9-1F96B52F72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859816"/>
      </p:ext>
    </p:extLst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5EA69-588B-430D-B59C-12F15B9F26A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72726"/>
      </p:ext>
    </p:extLst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05154-702A-41B5-8220-1920AB1497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217688"/>
      </p:ext>
    </p:extLst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9575A-A442-470D-8457-461D046DEA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748342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128F6-49E4-4A5E-97E5-BBF922FFC0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5ACF-EDD5-4387-87A7-CF43286C91D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2975707"/>
      </p:ext>
    </p:extLst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FD19-9463-4E0D-AB7C-BD1A03A3CD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296116"/>
      </p:ext>
    </p:extLst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17539-C543-4183-9590-3FAEA4DB14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791930"/>
      </p:ext>
    </p:extLst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74E7-3D21-43A0-9BBA-5C430357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5649-4FDF-4B48-973C-EA6F8A83FA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8740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320B7-7456-4962-AF49-BC56528F77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691-4EA7-474A-B239-F808B2AF3C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9291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98A7-5CD7-48D4-ACDB-FBECDAD4B0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E8048-39E6-4F10-96B2-302569EA02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7736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774-AC46-4DAF-92E4-C09733B36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DC2-E51B-4359-A5FE-B1CE5ACAED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8219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3789-79A9-4D2A-8907-E09FF3E197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71DF-3CA3-4CEC-B0A1-3CB6362B35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265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FC3-3DBC-4BDD-9BEE-BD224D7E81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38D-C420-4D34-91D7-C987E81EAD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62393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24DD-1A36-43C1-B482-C97D593E07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F3-9EEF-42CD-B59F-AD0D3EE461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682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AF468-F645-441C-ADF8-F3C022459B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DEE5-6875-47D3-8CA5-6BCA883939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D972-90F0-4A1C-BDB1-E9A6C23DF8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63995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D83C-C031-421C-9588-7BDFACDD6F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76E3-8345-4D20-BD2B-616B6AFDC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5919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FAD1-9652-4008-9416-B0B1BAB769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3E77-1FBE-46DA-B0AE-A6728B90BB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8684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AB1-2C59-4FD3-B4C5-DDB33A80D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CF88-0D4A-4C19-B958-B735FDE607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1040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4359045"/>
      </p:ext>
    </p:extLst>
  </p:cSld>
  <p:clrMapOvr>
    <a:masterClrMapping/>
  </p:clrMapOvr>
  <p:transition spd="slow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688271"/>
      </p:ext>
    </p:extLst>
  </p:cSld>
  <p:clrMapOvr>
    <a:masterClrMapping/>
  </p:clrMapOvr>
  <p:transition spd="slow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689543"/>
      </p:ext>
    </p:extLst>
  </p:cSld>
  <p:clrMapOvr>
    <a:masterClrMapping/>
  </p:clrMapOvr>
  <p:transition spd="slow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1408758"/>
      </p:ext>
    </p:extLst>
  </p:cSld>
  <p:clrMapOvr>
    <a:masterClrMapping/>
  </p:clrMapOvr>
  <p:transition spd="slow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946267"/>
      </p:ext>
    </p:extLst>
  </p:cSld>
  <p:clrMapOvr>
    <a:masterClrMapping/>
  </p:clrMapOvr>
  <p:transition spd="slow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753221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F4E99-40C0-44DB-8738-0EE9776FC9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394421"/>
      </p:ext>
    </p:extLst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639115"/>
      </p:ext>
    </p:extLst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8557080"/>
      </p:ext>
    </p:extLst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017936"/>
      </p:ext>
    </p:extLst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9999298"/>
      </p:ext>
    </p:extLst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7277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0363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983386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52589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936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7575E-6E1B-485B-8AB4-99B9EF2884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1040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3704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5396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3717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1263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9978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10989-4C46-4AD9-8B2C-C45F9D1641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47E04-B169-4731-9FBA-98B198C38D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454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746F0-2DF6-43C9-A88F-386DD08B78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A6F29-F7DF-4C51-A136-4729AB2682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24294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D24E2-4C3B-4174-9E23-6904680D27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7871A-8C5D-4B47-8069-57217260C62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4609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61C0-AD2D-4D7F-A61C-7BAE914333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6AFB2-CFD5-4BCE-8FD4-B1F0CB8150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0232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C6E25-BAE8-4006-B91B-56F0B7C1F7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A5AA7-1D04-4BB7-A7C7-58B48AC3548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10298-0F3E-4F03-BB62-F0AC39C7391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0506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35952-2761-4188-AC86-9C4EEF4E6BE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7AA70-6F19-4301-829D-5DF62FFF98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656042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01C90-C735-413C-9431-3599473BA5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725C-2AAA-4B2E-82DF-88B5D54FF4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97926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9D98-E9C4-485F-AE14-8C28EECB309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EE30B-14F7-494B-AA36-0FC5CD629A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8163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BA177-6EC4-4EDE-892E-19FBDEB16F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8A8FB-558F-45D7-9C94-9BB76C4C13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887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9F5AD-11AA-48AE-AABE-BE7FB0A6A3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7398B-F6D9-4200-9F23-3D36B99594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2361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5E60B-82D8-4D13-88EC-8648B89D10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96D8-41EE-458A-8FD8-719F03D73CB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315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299AF-9542-4EE6-9040-B29DF650B1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EC2B5-F390-4ED9-8AAE-DB3C2ECCF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FD011-12B4-46A7-90E2-233C633AEEA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CB230-DCB7-43F9-AC67-9B9F369211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64EA4-2533-4B1F-81E8-6A694830A0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0354A-D6D6-4355-8A11-B9ED20E0B6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4DFC0-C031-4553-BF45-A2E8DCBBD4CE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1DD5E-7AFC-4C63-A988-B350C9D563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F9012-F14C-4096-A3FD-9A0AE242DBD6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1264-83E3-4890-864B-317CD0E640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E586-735F-43B1-A21A-66366B5B2731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5A820-EB0A-4F21-8F7B-CF2AD7D186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DA48F-DE35-4AA3-B6FF-388CE9B981C0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7B77D-7F2C-4AA3-965D-2A9BCAD3BD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D8E2C-0237-40C9-8922-5B3DE61601E2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4084B-6C1D-47B8-9794-DE4183FD45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7CF79-B5E5-4FA6-9407-37F60A2AF67D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D66BD-A5C6-498A-A377-1DB41581F9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C204-62B2-4AED-A96F-EC7D9E1DFEF7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D519F-8AE3-4AE6-AB94-56E1DCCFA8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E3925-B008-4061-A4F1-B09C141436F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63ED-3884-4987-9025-A95301CE158A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B0CBF-C805-4CBA-A921-73FB425744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629D1-5AD8-4095-81C9-52706457CC2A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6B5A6-DBB5-495E-8FF6-0B72B0A194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09693-C48D-4523-84C0-779ED7BD05A5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52C92-273C-4006-83BA-A8B8E6CFB5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47BA-4880-4FC4-86F9-1916F984B4D8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9D001-5041-443D-992C-E9954CE764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EFA12-D263-484F-A949-5676EFFC25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218C5-6EBD-42F7-8307-A1A2D888A9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0330E-5BDA-4E21-8256-2E34DD06BE5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83D7-A1F7-46E3-8B63-CCB7FA2E6DB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99990-E059-4BF3-B08C-523AF248642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B5D4B-0F05-4A84-BDEA-2066F65ECA4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37897-8BF3-4E17-91D5-F7367B39417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47E57-4679-4BAB-87A5-A28C38683D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7A400-4877-48FB-B019-167E25B221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458BF-451E-4F1C-A6F5-20EB8BB76FE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1F917-0C1A-4569-9221-491D7DC4377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65F2F-F2EF-40B3-97CB-2A722A32995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820C9-6820-4E44-A8D4-423FFC9C27E6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5F46-CE43-4C89-9EF5-CDAB711BC8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78841-6B7C-4445-AEC2-9DE3B5DDD4E8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BEA3F-E4BE-4D9B-9CFA-AEC04E85FD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0D2C-A73B-4919-8667-2915EB474250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19FC-FE6D-47D2-BC0F-9E8E638666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0F77-CD27-4D5C-AD67-7762DA3CB12B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73F87-83DC-4E26-8AEE-7E1CE476FA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05815-19FF-4936-81B6-0B5B1541B22F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54930-7B4A-4FEA-8EB7-0A202D928D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440BF-E417-48F6-9A9E-1ED1733855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41662-FC14-4CAD-8994-F544F49C5537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A6AF5-5690-4DBD-BE40-B8EBEC949F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7BDEF-28C4-4CDE-BC74-03123439CAEA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9E43A-E300-4C54-A9E2-528E014664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95EC-AA3E-43BA-81CF-5CDEEA9517F0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5AD1-2400-4758-BE8B-2F250D7BAF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C9E5-F105-4E98-A396-8B0F9B0205CF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7EE7-727B-4094-89CC-41E09D0330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035BA-989F-4C22-B54A-E5E712B838B5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983E3-D0BC-483C-9380-D34D2365AF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47846-EC81-420F-BA74-C792EF0CAA24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C4EBC-E9E5-4E27-8234-76B891BC7B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FF657-97FE-4CE6-80BB-706057D48049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76448-83C3-436C-BEC5-5093C7B331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2B57-E2A4-4285-B608-AB9EC458B38B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6ECF0-4CDB-4796-ADDE-5CBB2FADB2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A6939-613E-4160-AB97-D5FAA711D381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9F236-442F-4FE7-BE98-AA18E63FFB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1025-0992-4E6D-A828-BD96A066FE97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5CD24-05C3-457F-8226-DDDA49AE33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DCA56-E591-4285-B533-2A20CE7C37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86B01-3409-4641-9E76-6EE3694AC5A1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631F5-6A4E-45F8-A413-72D9AEFDCC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0AFF8-62FC-469F-ABF8-40C7A088AD58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03802-D49D-4A03-A771-8962FA54C4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0A686-DD8C-4768-A4C3-471448EC6DD4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08F59-CE6B-44F8-99F7-ED8176699C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14D83-9BCB-449F-9611-B3A1B3A9AA67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3998B-1D4A-414A-9F18-FE9456BA86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2402-62CA-4696-A386-C2ECFC7F058E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7FF84-1246-492E-A3D8-AE38267520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78395-E3FE-4448-8E43-6D25DED09861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42994-E4E7-4E06-B4D4-F6897BCC6F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F88D2-3061-41D4-8C81-20BB53E70732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466E6-1FB0-4FE1-A1E5-D0DA4ED333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DA188-FA15-47AC-A9DE-5C6C4A78497C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C5C35-A396-4DE9-BF96-63DB17F171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A069E-3726-4AD9-9518-AD8A6ED4F3B9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52673-031F-4083-AFE7-26E2F3372F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46F88-3320-4EDC-A17B-39E2033DAA9A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F657-AD5B-4EB6-A16D-9E85DE32B2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1174B-C786-48DB-88B2-24E4CDD29E9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F0CE-FDAA-4855-AB4E-E69DF22CD6D7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A87B9-726F-4616-8FB7-C6D7FFF7CF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C9B3A-F04F-4DA7-A312-3E8C750684A2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92EDC-DED8-47D6-8809-B439410ECB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4B97D-96AF-4517-8D7A-5A93CA132F31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9CDB4-0CCD-4A06-8352-4464BA0D7E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F57C6-2F8C-4BE7-9E57-E25327445AA7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62258-6328-4D57-B1E4-A0FA819B51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2BB40-9D52-4698-9ED9-2CE5EE8BBEB4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1DDEE-BDE3-456C-8660-F89A3D1DF9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C9ADF-5423-485B-A8D9-BC07D96AFA13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C199-7090-450E-B1D6-0FDD31182C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3B22E-539B-4297-BDD1-D555BB0AC2C8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0C4B-03DB-4A5A-8661-278F9F325F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6A090-A84B-442F-9BA0-608BE501544A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C80F5-BFE9-4F22-BB2E-F642A594C3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E0A1-93C8-4C53-A29C-A31899F224B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639C-C1B1-47FD-8DDE-2952B38BDB5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CB03C-37A1-4307-B7F3-060C53E4ADC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0DD2C-EACA-40D8-AB9F-39E5E0FB727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AE171-7673-451F-8DFC-9AF075907BD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F822E-A59A-42BA-8D53-BA3B3448FC4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B9A1-336C-414D-BDA9-224B4481867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3B938-DF5D-4F58-8BD3-C508098692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5F94-52C0-4F9F-B7E1-B77B9BCF1A0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412FC-F4CF-4E51-B4E4-6D885D3A795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21752-3E5E-4696-9CA2-06C2948E617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6BA21-8240-410F-A39F-C52B5415FA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361BCCA-9FD3-4214-BEE5-9A12E9DE049B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8E5749-7733-4113-99A9-5911C0930B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3A3BF-C824-4EB6-86D6-4D6D4D32094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8E3DFF-BB07-46EE-8187-1B0A155140A0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66D9FE0-BA91-48F3-B668-70739B019B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A6B8F11-82B6-4B35-B374-2339B9F905F4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30EF5B3-943E-4C3C-B75F-089E24D23F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5CE50D-9845-4EF6-B9F3-3209D525B3D3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D94F557-A012-40FC-A161-74F0E1D6EA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5DD90BA-1D26-4A3C-89D7-4FAA220B14BD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3CB3327-72FC-4F22-8339-EA752E05E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424B317-025D-4BFE-9E56-6C189648C4F7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3651169-8840-42C2-81AA-E2E9538908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99BD2E5-CAF8-42F3-A9DC-FF81299D68BF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0ED76D7-E990-47F5-86D1-1846A2670C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BF98A7B-E17C-4DA2-A891-4A4BB191E122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128783-5120-4E1F-B00E-DD0B5A7694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4C1790-B3F1-4ACC-AE16-E5460E8DF745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91B2A0F-F764-4A79-BCBD-4783738F63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14B57A-A8B6-48C9-A4ED-6BFD9F77B166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2E1375F-C33D-4A75-AC30-9816075BD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F2E6028-1B2B-48F4-9FBC-8553332AAC76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C4E2A5B-FAB0-40FF-A9D3-062CE87C0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5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ags" Target="../tags/tag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3D6E15FE-8F14-4CF7-A966-2718B88A84E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5D79EB11-AC50-4C10-976D-DBB3E7CE4C5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34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EAD9233-FF63-4B11-A6C3-11C9D80A0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E3267D9-F0A8-4956-9057-2BE463D00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13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5D79EB11-AC50-4C10-976D-DBB3E7CE4C5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10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780355-4267-4EE3-BEF0-D8F272DA5D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72967E-8A7D-4AE3-A12C-0471A6F1E5F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15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996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6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037A52-2B97-480D-858A-85F3BB13F9FA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24/04/2019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A70184-5E66-48E4-8A38-AE16EA8B9176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27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D6754779-9152-4228-81F3-6B1276E3A6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44B953-915B-4899-9DF5-5DBBB0B6B263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4C875A-500E-4B5D-9358-2E76AE15C2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8A014334-7B19-4D96-8DA4-1D849F776C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B931528-0A59-4EAC-B418-2100445B55F2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E4954C7-B98C-442E-8E50-6E42376203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D6EA71-3267-48DF-A922-1B9B6D0F3633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8E8260-6FD0-4F9B-BCF2-D16C3213A6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B1B56B5-4003-42F9-B983-4D0BB1D6E06A}" type="datetimeFigureOut">
              <a:rPr lang="it-IT"/>
              <a:pPr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234585B-33ED-42FF-AB88-2B902D2B59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29235B9-91AD-4D32-A579-DA5C0F41BE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C0026C19-9669-45AA-8239-731DB0482232}" type="datetimeFigureOut">
              <a:rPr lang="it-IT"/>
              <a:pPr eaLnBrk="1" hangingPunct="1">
                <a:defRPr/>
              </a:pPr>
              <a:t>24/04/2019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6884A2B3-B8A9-4293-83E3-83E92B7B61EE}" type="slidenum">
              <a:rPr lang="it-IT"/>
              <a:pPr eaLnBrk="1" hangingPunct="1"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16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70.jpeg"/><Relationship Id="rId4" Type="http://schemas.openxmlformats.org/officeDocument/2006/relationships/slideLayout" Target="../slideLayouts/slideLayout16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75.jpeg"/><Relationship Id="rId4" Type="http://schemas.openxmlformats.org/officeDocument/2006/relationships/slideLayout" Target="../slideLayouts/slideLayout16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72.jpeg"/><Relationship Id="rId4" Type="http://schemas.openxmlformats.org/officeDocument/2006/relationships/slideLayout" Target="../slideLayouts/slideLayout16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73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10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3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3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68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1.xml"/><Relationship Id="rId1" Type="http://schemas.openxmlformats.org/officeDocument/2006/relationships/tags" Target="../tags/tag6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16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70.jpeg"/><Relationship Id="rId4" Type="http://schemas.openxmlformats.org/officeDocument/2006/relationships/slideLayout" Target="../slideLayouts/slideLayout16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71.jpeg"/><Relationship Id="rId4" Type="http://schemas.openxmlformats.org/officeDocument/2006/relationships/slideLayout" Target="../slideLayouts/slideLayout16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72.jpeg"/><Relationship Id="rId4" Type="http://schemas.openxmlformats.org/officeDocument/2006/relationships/slideLayout" Target="../slideLayouts/slideLayout16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73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8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74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8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74.jpeg"/><Relationship Id="rId5" Type="http://schemas.openxmlformats.org/officeDocument/2006/relationships/slideLayout" Target="../slideLayouts/slideLayout161.xml"/><Relationship Id="rId4" Type="http://schemas.openxmlformats.org/officeDocument/2006/relationships/tags" Target="../tags/tag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1" descr="LR014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0" y="0"/>
            <a:ext cx="457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1143000"/>
            <a:ext cx="9067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a-ES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ca-ES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Seconda domenica </a:t>
            </a:r>
          </a:p>
          <a:p>
            <a:pPr algn="ctr">
              <a:defRPr/>
            </a:pPr>
            <a:r>
              <a:rPr lang="ca-ES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 Pasqua</a:t>
            </a:r>
            <a:r>
              <a:rPr lang="ca-E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14273" y="4071938"/>
            <a:ext cx="46233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A08C7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28</a:t>
            </a:r>
            <a:r>
              <a:rPr lang="ca-E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ca-E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aprile </a:t>
            </a:r>
            <a:r>
              <a:rPr lang="ca-E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2019</a:t>
            </a:r>
            <a:endParaRPr lang="ca-ES" sz="4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5" descr="Gesù misericordioso.bmp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28813" y="30163"/>
            <a:ext cx="50800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6937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1702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  <a:r>
              <a:rPr lang="it-IT" sz="6600" b="1" dirty="0" smtClean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sul volto</a:t>
            </a:r>
            <a:r>
              <a:rPr lang="it-IT" sz="66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6514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2944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95431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336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5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909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43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1872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latin typeface="Eras Bold ITC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239847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915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41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Fede\Desktop\y1plNQkx0Uez9fEiptf5Hu5pg4-xDuisa3BEuvf44R6_sfLdP-oRg2p1TghaUYNDvxOFD6V_V4jJ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5" y="31750"/>
            <a:ext cx="5000625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1720840"/>
            <a:ext cx="6357982" cy="341632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cs typeface="Arial" charset="0"/>
              </a:rPr>
              <a:t>Cristo è risorto Veramente</a:t>
            </a:r>
          </a:p>
        </p:txBody>
      </p:sp>
    </p:spTree>
    <p:extLst>
      <p:ext uri="{BB962C8B-B14F-4D97-AF65-F5344CB8AC3E}">
        <p14:creationId xmlns:p14="http://schemas.microsoft.com/office/powerpoint/2010/main" xmlns="" val="423623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0445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4673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Morte, dov’è   la tua vittoria?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5475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6763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649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6494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Tu, Signore amante della vita, 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63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8547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210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Fede\Desktop\cuorebp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 mi hai donato la tua vita,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9572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7283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0008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latin typeface="Calibri" pitchFamily="34" charset="0"/>
              </a:rPr>
              <a:t>Dio, Padre buono, che ci perdona sempre quando siamo pentiti di vero cuore, abbia misericordia di noi, perdoni i nostri peccati e ci conduca alla vita eterna.</a:t>
            </a:r>
          </a:p>
          <a:p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0595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8800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Morte, dov’è   la tua vittoria?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1619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7411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2643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7955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Tu, Signore amante della vita, 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844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469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3711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Fede\Desktop\cuorebp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Tu mi hai donato la tua vita,</a:t>
            </a: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5716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5333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Cristo  è  risorto veramente alleluia!</a:t>
            </a: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673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612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Dio onnipotente, la forza del sacramento pasquale che abbiamo ricevuto continui a operare nella nostra vita. Per Cristo nostro Signore.				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latin typeface="Calibri" pitchFamily="34" charset="0"/>
                <a:ea typeface="Adobe Gothic Std B" pitchFamily="34" charset="-128"/>
              </a:rPr>
              <a:t>Il Signore sia con voi.</a:t>
            </a:r>
          </a:p>
          <a:p>
            <a:r>
              <a:rPr lang="it-IT" sz="4000" b="1" dirty="0">
                <a:latin typeface="Calibri" pitchFamily="34" charset="0"/>
                <a:ea typeface="Adobe Gothic Std B" pitchFamily="34" charset="-128"/>
              </a:rPr>
              <a:t>E con il tuo spirito. </a:t>
            </a:r>
            <a:endParaRPr lang="it-IT" sz="4000" dirty="0">
              <a:latin typeface="Calibri" pitchFamily="34" charset="0"/>
              <a:ea typeface="Adobe Gothic Std B" pitchFamily="34" charset="-128"/>
            </a:endParaRPr>
          </a:p>
          <a:p>
            <a:endParaRPr lang="it-IT" sz="4000" dirty="0">
              <a:latin typeface="Calibri" pitchFamily="34" charset="0"/>
              <a:ea typeface="Adobe Gothic Std B" pitchFamily="34" charset="-128"/>
            </a:endParaRPr>
          </a:p>
          <a:p>
            <a:r>
              <a:rPr lang="it-IT" sz="4000" dirty="0">
                <a:latin typeface="Calibri" pitchFamily="34" charset="0"/>
                <a:ea typeface="Adobe Gothic Std B" pitchFamily="34" charset="-128"/>
              </a:rPr>
              <a:t>Vi benedica Dio onnipotente </a:t>
            </a:r>
          </a:p>
          <a:p>
            <a:r>
              <a:rPr lang="it-IT" sz="4000" dirty="0">
                <a:latin typeface="Calibri" pitchFamily="34" charset="0"/>
                <a:ea typeface="Adobe Gothic Std B" pitchFamily="34" charset="-128"/>
              </a:rPr>
              <a:t>Padre e Figlio e Spirito Santo.		</a:t>
            </a:r>
          </a:p>
          <a:p>
            <a:r>
              <a:rPr lang="it-IT" sz="4000" b="1" dirty="0">
                <a:latin typeface="Calibri" pitchFamily="34" charset="0"/>
                <a:ea typeface="Adobe Gothic Std B" pitchFamily="34" charset="-128"/>
              </a:rPr>
              <a:t>Amen. </a:t>
            </a:r>
            <a:endParaRPr lang="it-IT" sz="4000" dirty="0">
              <a:latin typeface="Calibri" pitchFamily="34" charset="0"/>
              <a:ea typeface="Adobe Gothic Std B" pitchFamily="34" charset="-128"/>
            </a:endParaRPr>
          </a:p>
          <a:p>
            <a:endParaRPr lang="it-IT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N:\05 Fotografie\Cattedrale\Pasqua\Pasqua 2009\Pasqua 2009 09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14313" y="0"/>
            <a:ext cx="3929062" cy="3929063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143500" y="2714625"/>
            <a:ext cx="4000500" cy="378618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 benediciamo, rendiamo grazie per la tua infinita bontà.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"/>
          <p:cNvSpPr>
            <a:spLocks noChangeArrowheads="1"/>
          </p:cNvSpPr>
          <p:nvPr/>
        </p:nvSpPr>
        <p:spPr bwMode="auto">
          <a:xfrm>
            <a:off x="285750" y="0"/>
            <a:ext cx="8501063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400">
                <a:latin typeface="Calibri" pitchFamily="34" charset="0"/>
                <a:cs typeface="Times New Roman" pitchFamily="18" charset="0"/>
              </a:rPr>
              <a:t>Andate e portate a tutti la gioia del Signore risorto, </a:t>
            </a:r>
          </a:p>
          <a:p>
            <a:pPr algn="just"/>
            <a:r>
              <a:rPr lang="it-IT" sz="4400">
                <a:latin typeface="Calibri" pitchFamily="34" charset="0"/>
                <a:cs typeface="Times New Roman" pitchFamily="18" charset="0"/>
              </a:rPr>
              <a:t>alleluia, alleluia.</a:t>
            </a:r>
            <a:endParaRPr lang="it-IT" sz="4400">
              <a:latin typeface="Calibri" pitchFamily="34" charset="0"/>
            </a:endParaRPr>
          </a:p>
          <a:p>
            <a:pPr algn="just"/>
            <a:endParaRPr lang="it-IT" sz="4400" b="1"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sz="4400" b="1">
                <a:latin typeface="Calibri" pitchFamily="34" charset="0"/>
                <a:cs typeface="Times New Roman" pitchFamily="18" charset="0"/>
              </a:rPr>
              <a:t>Rendiamo grazie a Dio, </a:t>
            </a:r>
          </a:p>
          <a:p>
            <a:pPr algn="just"/>
            <a:r>
              <a:rPr lang="it-IT" sz="4400" b="1">
                <a:latin typeface="Calibri" pitchFamily="34" charset="0"/>
                <a:cs typeface="Times New Roman" pitchFamily="18" charset="0"/>
              </a:rPr>
              <a:t>alleluia alleluia.</a:t>
            </a:r>
            <a:endParaRPr lang="it-IT" sz="44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6131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/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/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e</a:t>
            </a:r>
            <a:endParaRPr lang="it-I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CCCC"/>
                  </a:gs>
                </a:gsLst>
                <a:lin ang="18900000" scaled="1"/>
              </a:gra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latin typeface="Impact"/>
            </a:endParaRPr>
          </a:p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57290" y="714356"/>
            <a:ext cx="64812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Credo 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188640"/>
            <a:ext cx="8216900" cy="3046412"/>
          </a:xfrm>
          <a:prstGeom prst="rect">
            <a:avLst/>
          </a:prstGeom>
          <a:solidFill>
            <a:schemeClr val="bg1">
              <a:alpha val="50196"/>
            </a:schemeClr>
          </a:solidFill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risorto,</a:t>
            </a:r>
          </a:p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nella tua potenza</a:t>
            </a:r>
          </a:p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speranza</a:t>
            </a:r>
          </a:p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N:\05 Fotografie\Cattedrale\Diocesi\Chieirchetti\Chirichetti 2006\Le Case Chierichetti 2006 0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14438" y="3929063"/>
            <a:ext cx="6715125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risorto,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nella tua potenza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Io credo che tu sei speranza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63550" y="188640"/>
            <a:ext cx="8216900" cy="3046412"/>
          </a:xfrm>
          <a:prstGeom prst="rect">
            <a:avLst/>
          </a:prstGeom>
          <a:solidFill>
            <a:schemeClr val="bg1">
              <a:alpha val="50196"/>
            </a:schemeClr>
          </a:solidFill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risorto,</a:t>
            </a:r>
          </a:p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nella tua potenza</a:t>
            </a:r>
          </a:p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speranza</a:t>
            </a:r>
          </a:p>
          <a:p>
            <a:pPr algn="ctr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591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643563" y="260648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67544" y="3140968"/>
            <a:ext cx="3643312" cy="1938337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35113" y="5534025"/>
            <a:ext cx="6073775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abbi pietà,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pietà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di noi,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pietà di noi.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438" y="214313"/>
            <a:ext cx="3571875" cy="4400550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500688" y="2071688"/>
            <a:ext cx="3571875" cy="4400550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 glorifichiamo, rendiamo grazie per la tua infinita bontà.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N:\05 Fotografie\Cattedrale\Pasqua\Pasqua 2009\Pasqua 2009 06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143375" cy="3170237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625" y="3071813"/>
            <a:ext cx="4143375" cy="3786187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Tu che siedi alla destra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del Padre,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abbi pietà,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pietà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pietà di noi.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N:\05 Fotografie\Cattedrale\Pasqua\Pasqua 2009\Pasqua 2009 07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Perché solo tu il Santo, solo il Signore, solo tu l’Altissimo Gesù; con lo Spirito Santo, nella gloria di Dio Padre Onnipotente. 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229411" y="4177"/>
            <a:ext cx="8715375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O Padre, che nel giorno del Signore raduni il tuo popolo per celebrare colui che è il Primo e l'Ultimo, il Vivente che ha 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sconfitto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la morte, donaci la forza del tuo 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Spirito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, perché, spezzati i vincoli del male, ti rendiamo il libero servizio della nostra obbedienza e del nostro amore, per 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regnare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con Cristo nella gloria. Egli è Dio, e vive e regna con te, nell'unità dello Spirito Santo, per tutti i secoli dei secoli. 		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					</a:t>
            </a:r>
            <a:r>
              <a:rPr lang="it-IT" sz="4000" b="1" dirty="0" smtClean="0">
                <a:latin typeface="Calibri" pitchFamily="34" charset="0"/>
                <a:cs typeface="Times New Roman" pitchFamily="18" charset="0"/>
              </a:rPr>
              <a:t>Amen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27651" name="Picture 4" descr="N:\05 Fotografie\Cattedrale\Pasqua\Pasqua 2009\Pasqua 2009 06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14875" y="0"/>
            <a:ext cx="442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547AF9E2"/>
          <p:cNvPicPr>
            <a:picLocks noChangeAspect="1" noChangeArrowheads="1"/>
          </p:cNvPicPr>
          <p:nvPr/>
        </p:nvPicPr>
        <p:blipFill>
          <a:blip r:embed="rId2" cstate="email"/>
          <a:srcRect l="27380" t="14529" r="9097" b="43181"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19247" y="58216"/>
            <a:ext cx="87153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i="1" dirty="0">
                <a:latin typeface="Calibri" pitchFamily="34" charset="0"/>
                <a:ea typeface="Times New Roman" pitchFamily="18" charset="0"/>
                <a:cs typeface="Arial" charset="0"/>
              </a:rPr>
              <a:t>Dagli Atti degli </a:t>
            </a:r>
            <a:r>
              <a:rPr lang="it-IT" sz="4000" i="1" dirty="0" smtClean="0">
                <a:latin typeface="Calibri" pitchFamily="34" charset="0"/>
                <a:ea typeface="Times New Roman" pitchFamily="18" charset="0"/>
                <a:cs typeface="Arial" charset="0"/>
              </a:rPr>
              <a:t>Apostoli</a:t>
            </a:r>
          </a:p>
          <a:p>
            <a:pPr algn="just"/>
            <a:endParaRPr lang="it-IT" sz="4000" dirty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Molti segni e prodigi avvenivano fra il popolo per opera degli apostoli. </a:t>
            </a:r>
            <a:endParaRPr lang="it-IT" sz="4000" dirty="0" smtClean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 smtClean="0">
                <a:latin typeface="Calibri" pitchFamily="34" charset="0"/>
                <a:ea typeface="Times New Roman" pitchFamily="18" charset="0"/>
                <a:cs typeface="Arial" charset="0"/>
              </a:rPr>
              <a:t>Tutti erano </a:t>
            </a:r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soliti stare insieme nel portico di 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  <a:cs typeface="Arial" charset="0"/>
              </a:rPr>
              <a:t>Salomone</a:t>
            </a:r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; nessuno degli altri osava 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  <a:cs typeface="Arial" charset="0"/>
              </a:rPr>
              <a:t>associarsi </a:t>
            </a:r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a loro, ma il popolo li esaltava.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tangolo 1"/>
          <p:cNvSpPr>
            <a:spLocks noChangeArrowheads="1"/>
          </p:cNvSpPr>
          <p:nvPr/>
        </p:nvSpPr>
        <p:spPr bwMode="auto">
          <a:xfrm>
            <a:off x="214313" y="0"/>
            <a:ext cx="85725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Sempre più, però, venivano aggiunti 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  <a:cs typeface="Arial" charset="0"/>
              </a:rPr>
              <a:t>credenti </a:t>
            </a:r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al Signore, una moltitudine di </a:t>
            </a:r>
            <a:r>
              <a:rPr lang="it-IT" sz="4000" dirty="0" smtClean="0">
                <a:latin typeface="Calibri" pitchFamily="34" charset="0"/>
                <a:ea typeface="Times New Roman" pitchFamily="18" charset="0"/>
                <a:cs typeface="Arial" charset="0"/>
              </a:rPr>
              <a:t>uomini </a:t>
            </a:r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e di donne, tanto che portavano gli ammalati persino nelle piazze, ponendoli su lettucci e barelle, perché, quando Pietro passava, almeno la sua ombra coprisse qualcuno di loro.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715375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Anche la folla delle città vicine a </a:t>
            </a:r>
            <a:r>
              <a:rPr lang="it-IT" sz="4000" dirty="0" err="1">
                <a:latin typeface="Calibri" pitchFamily="34" charset="0"/>
                <a:ea typeface="Times New Roman" pitchFamily="18" charset="0"/>
                <a:cs typeface="Arial" charset="0"/>
              </a:rPr>
              <a:t>Gerusa</a:t>
            </a:r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-lemme accorreva, portando malati e per-</a:t>
            </a:r>
            <a:r>
              <a:rPr lang="it-IT" sz="4000" dirty="0" err="1">
                <a:latin typeface="Calibri" pitchFamily="34" charset="0"/>
                <a:ea typeface="Times New Roman" pitchFamily="18" charset="0"/>
                <a:cs typeface="Arial" charset="0"/>
              </a:rPr>
              <a:t>sone</a:t>
            </a:r>
            <a:r>
              <a:rPr lang="it-IT" sz="4000">
                <a:latin typeface="Calibri" pitchFamily="34" charset="0"/>
                <a:ea typeface="Times New Roman" pitchFamily="18" charset="0"/>
                <a:cs typeface="Arial" charset="0"/>
              </a:rPr>
              <a:t> tormentate da spiriti impuri, e tutti venivano guariti.</a:t>
            </a:r>
          </a:p>
          <a:p>
            <a:pPr algn="just"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Parola di Dio.    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8407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C14FF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1676400"/>
            <a:ext cx="6561138" cy="7080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3687763"/>
            <a:ext cx="9144000" cy="317009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latin typeface="Comic Sans MS" pitchFamily="66" charset="0"/>
              </a:rPr>
              <a:t>Dica Israele: «Il suo amore è per sempre». Dica la casa di Aronne: «Il suo amore è per sempre». Dicano quelli che temono il Signore: «Il suo amore è per sempre».</a:t>
            </a:r>
            <a:endParaRPr lang="ca-ES" sz="4000" b="1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4288"/>
            <a:ext cx="91440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4313" y="357188"/>
            <a:ext cx="8929687" cy="4401205"/>
          </a:xfrm>
          <a:prstGeom prst="rect">
            <a:avLst/>
          </a:prstGeom>
          <a:solidFill>
            <a:schemeClr val="accent3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6A1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 pietra scartata dai costruttori è divenuta la pietra d’angolo. Questo è stato fatto dal Signore: una meraviglia ai nostri occhi. Questo è il giorno che ha fatto il Signore: rallegriamoci in esso ed esultiamo! </a:t>
            </a:r>
            <a:endParaRPr lang="ca-ES" sz="4000" b="1" i="1" dirty="0">
              <a:solidFill>
                <a:srgbClr val="06A1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7025" y="0"/>
            <a:ext cx="8816975" cy="3785652"/>
          </a:xfrm>
          <a:prstGeom prst="rect">
            <a:avLst/>
          </a:prstGeom>
          <a:solidFill>
            <a:srgbClr val="0C14FF">
              <a:alpha val="78038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i="1" dirty="0">
                <a:solidFill>
                  <a:schemeClr val="bg1"/>
                </a:solidFill>
                <a:latin typeface="Comic Sans MS" pitchFamily="66" charset="0"/>
              </a:rPr>
              <a:t>Ti preghiamo, Signore: Dona la salvezza! Ti preghiamo, Signore: Dona la vittoria! Benedetto colui che viene nel nome del Signore. Vi benediciamo dalla casa del Signore. Il Signore è Dio, egli ci illumina. </a:t>
            </a:r>
            <a:endParaRPr lang="ca-ES" sz="40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Tapezzeri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41275"/>
            <a:ext cx="3214688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214688" y="2143125"/>
            <a:ext cx="59293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Alla vittima pasquale,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s'innalzi oggi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 sacrificio di lode.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L'agnello ha redento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 suo gregge,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l'Innocente ha riconciliato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noi peccatori col Padre.</a:t>
            </a:r>
          </a:p>
        </p:txBody>
      </p:sp>
      <p:sp>
        <p:nvSpPr>
          <p:cNvPr id="4" name="Rettangolo 3"/>
          <p:cNvSpPr/>
          <p:nvPr/>
        </p:nvSpPr>
        <p:spPr>
          <a:xfrm>
            <a:off x="4857752" y="785794"/>
            <a:ext cx="3095719" cy="923330"/>
          </a:xfrm>
          <a:prstGeom prst="rect">
            <a:avLst/>
          </a:prstGeom>
          <a:solidFill>
            <a:srgbClr val="FFBF0F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54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Sequenza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43313" y="1285875"/>
            <a:ext cx="5500687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Morte e Vita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si sono affrontate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in un prodigioso duello.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 Signore della vita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era morto;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ma ora, vivo, trionfa.</a:t>
            </a:r>
            <a:endParaRPr lang="it-IT" dirty="0"/>
          </a:p>
        </p:txBody>
      </p:sp>
      <p:pic>
        <p:nvPicPr>
          <p:cNvPr id="35843" name="Picture 6" descr="Tapezzeria"/>
          <p:cNvPicPr>
            <a:picLocks noChangeAspect="1" noChangeArrowheads="1"/>
          </p:cNvPicPr>
          <p:nvPr/>
        </p:nvPicPr>
        <p:blipFill>
          <a:blip r:embed="rId2" cstate="email"/>
          <a:srcRect l="28494" t="16438" r="19725" b="16438"/>
          <a:stretch>
            <a:fillRect/>
          </a:stretch>
        </p:blipFill>
        <p:spPr bwMode="auto">
          <a:xfrm>
            <a:off x="428625" y="71438"/>
            <a:ext cx="28575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857375" y="5534025"/>
            <a:ext cx="5715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«Raccontaci, Maria: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che hai visto sulla via?».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143000" y="5534025"/>
            <a:ext cx="6858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«La tomba del Cristo vivente,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la gloria del Cristo risorto,</a:t>
            </a:r>
            <a:endParaRPr lang="it-IT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un'alba nuova,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risorto è Gesù: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gioia esplode tra noi;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1214438" y="5534025"/>
            <a:ext cx="678656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 gli angeli suoi testimoni,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 sudario e le sue vesti.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000125" y="4919663"/>
            <a:ext cx="7072313" cy="1938337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Cristo, mia speranza, è risorto;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 vi precede in Galilea».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Sì, ne siamo certi: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143000" y="4919663"/>
            <a:ext cx="6858000" cy="1938337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Cristo è davvero risorto.</a:t>
            </a:r>
          </a:p>
          <a:p>
            <a:pPr algn="ctr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Tu, Re vittorioso,</a:t>
            </a:r>
          </a:p>
          <a:p>
            <a:pPr algn="ctr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portaci la tua salvezza.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3" descr="beato%20angelico%20auferstehu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643438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1" hangingPunct="1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cs typeface="Arial" charset="0"/>
              </a:rPr>
              <a:t>Alleluia</a:t>
            </a:r>
          </a:p>
        </p:txBody>
      </p:sp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4643438" y="2857500"/>
            <a:ext cx="4500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risuscitò.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al nome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32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26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8412" y="3789040"/>
            <a:ext cx="6607175" cy="2554287"/>
          </a:xfrm>
          <a:prstGeom prst="rect">
            <a:avLst/>
          </a:prstGeom>
          <a:solidFill>
            <a:srgbClr val="06A12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Perché mi hai veduto, Tommaso, tu hai creduto; beati quelli che non hanno visto e hanno creduto!</a:t>
            </a:r>
            <a:endParaRPr lang="ca-ES" sz="4000" b="1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 descr="beato%20angelico%20auferstehu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5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6072188" y="428625"/>
            <a:ext cx="3071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risuscitò.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 nome </a:t>
            </a:r>
          </a:p>
          <a:p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906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Giovanni.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3011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642938" y="0"/>
            <a:ext cx="75723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sera di quel giorno,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primo della settimana,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000125" y="285750"/>
            <a:ext cx="71437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mentre erano chiuse le porte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del luogo dove si trovavano i discepoli per timore dei Giudei,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Chiesa canta: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alleluia,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Cristo Risorto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venne Gesù,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stette in mezzo e disse a loro: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714625" y="357188"/>
            <a:ext cx="3300413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“Pace a voi!”.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Detto questo,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mostrò loro le mani e il fianco.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928813" y="0"/>
            <a:ext cx="507206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i discepoli gioirono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 vedere il Signore.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0"/>
            <a:ext cx="600075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Gesù disse loro di nuovo: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“Pace a voi!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928688" y="0"/>
            <a:ext cx="72151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Come il Padre ha mandato me,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anche io mando voi”. 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63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571625" y="0"/>
            <a:ext cx="5929313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Detto questo,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Soffiò e disse loro: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4313" y="71438"/>
            <a:ext cx="8643937" cy="3170237"/>
          </a:xfrm>
          <a:prstGeom prst="rect">
            <a:avLst/>
          </a:prstGeom>
          <a:solidFill>
            <a:srgbClr val="FFFF99">
              <a:alpha val="54902"/>
            </a:srgb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“Ricevete lo Spirito Santo. A coloro a cui perdonerete i peccati saranno perdonati; a coloro a cui non perdonerete, non saranno perdonati”.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57188" y="214313"/>
            <a:ext cx="8501062" cy="317023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Tommaso, uno dei Dodici, chiamato Didimo, non era con loro quando venne Gesù. Gli dicevano gli altri discepoli: “Abbiamo visto il Signore!”.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00063" y="0"/>
            <a:ext cx="8143875" cy="3786188"/>
          </a:xfrm>
          <a:prstGeom prst="rect">
            <a:avLst/>
          </a:prstGeom>
          <a:solidFill>
            <a:srgbClr val="FFFFFF">
              <a:alpha val="52941"/>
            </a:srgb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 egli disse loro: “Se non vedo nelle sue mani il segno dei chiodi e non metto il mio dito nel segno dei chiodi e non metto la mia mano nel suo fianco, io non credo”.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857750" y="2071688"/>
            <a:ext cx="428625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Dona lo Spirito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tutti noi,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pace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ai discepoli suoi;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38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92113" y="0"/>
            <a:ext cx="8359775" cy="193833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Otto giorni dopo i discepoli erano di nuovo in casa e c'era con loro anche Tommaso.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Venne Gesù, a porte chiuse, stette in mezzo e disse: “Pace a voi!”.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57188" y="214313"/>
            <a:ext cx="8429625" cy="132397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Poi disse a Tommaso: “Metti qua il tuo dito e guarda le mie mani;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286000" y="357188"/>
            <a:ext cx="4259263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tendi la tua mano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57188"/>
            <a:ext cx="60737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mettila nel mio fianco;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357313" y="0"/>
            <a:ext cx="62865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non essere incredulo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 credente!”.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500188" y="0"/>
            <a:ext cx="614362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Gli rispose Tommaso: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“Mio Signore e mio Dio!”. </a:t>
            </a:r>
            <a:endParaRPr lang="it-IT" dirty="0"/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Gesù gli disse: </a:t>
            </a:r>
          </a:p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“Perché mi hai veduto, tu hai creduto;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0" y="0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beati quelli che non hanno visto e hanno creduto!”.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38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0"/>
            <a:ext cx="8839200" cy="1938338"/>
          </a:xfrm>
          <a:prstGeom prst="rect">
            <a:avLst/>
          </a:prstGeom>
          <a:solidFill>
            <a:srgbClr val="FFFFFF">
              <a:alpha val="4902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Gesù, in presenza dei suoi discepoli, fece molti altri segni che non sono stati scritti in questo libro. </a:t>
            </a:r>
            <a:endParaRPr lang="ca-E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71563" y="2643188"/>
            <a:ext cx="6929437" cy="157003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l'uomo rinasce a libertà,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grida l'annuncio di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2844" y="0"/>
            <a:ext cx="8839200" cy="2554288"/>
          </a:xfrm>
          <a:prstGeom prst="rect">
            <a:avLst/>
          </a:prstGeom>
          <a:solidFill>
            <a:srgbClr val="FFCC99">
              <a:alpha val="4902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 questi sono stati scritti perché crediate che Gesù è il Cristo, il Figlio di Dio, e perché, credendo, abbiate la vita nel suo nome.</a:t>
            </a:r>
            <a:endParaRPr lang="ca-E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8611" name="WordArt 6"/>
          <p:cNvSpPr>
            <a:spLocks noChangeArrowheads="1" noChangeShapeType="1" noTextEdit="1"/>
          </p:cNvSpPr>
          <p:nvPr/>
        </p:nvSpPr>
        <p:spPr bwMode="auto">
          <a:xfrm>
            <a:off x="5435600" y="5715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7463" y="685800"/>
            <a:ext cx="5392738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magine 5" descr="Gesù misericordioso.bmp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28813" y="1"/>
            <a:ext cx="508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Proprietario.TOM\Desktop\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9850"/>
            <a:ext cx="4786312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43240" y="2214554"/>
            <a:ext cx="6000760" cy="14700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</a:t>
            </a:r>
            <a:b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dell’Amore</a:t>
            </a:r>
            <a:endParaRPr lang="it-IT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5918" y="3214686"/>
            <a:ext cx="678661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tuo Spirito, Signore, </a:t>
            </a:r>
          </a:p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ogni tempo ci fa segno del tuo amore per il mondo.</a:t>
            </a:r>
          </a:p>
          <a:p>
            <a:pPr eaLnBrk="1" hangingPunct="1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38" y="0"/>
            <a:ext cx="7983537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71563" y="4919663"/>
            <a:ext cx="7429500" cy="19383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RISORTO CRISTO, ALLELUIA!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UNO SPIRITO NUOVO EFFONDERÀ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IL MONDO INTERO RINNOVERÀ</a:t>
            </a:r>
            <a:r>
              <a:rPr lang="it-IT" sz="4000" b="1" dirty="0">
                <a:latin typeface="+mn-lt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storia del tuo amore raccontiamo. Tra la gente noi viviamo una certezza: che tu offri ad ogni uomo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giorni di grazia.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onboscofigline.it/wp-content/uploads/2013/03/pasqua_2013_gesu_risor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6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476672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xmlns="" val="63299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ancelloedarnonenews.com/wp-content/uploads/2011/04/Risurrezione-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31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005064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138648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14500" y="1857375"/>
            <a:ext cx="5929313" cy="46164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RISORTO CRISTO, ALLELUIA!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UNO SPIRITO NUOVO EFFONDERÀ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IL MONDO INTERO RINNOVERÀ.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artecipiamo.it/angela_magnoni/pasqua/immagini/storie_racconti_0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5950" cy="687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xmlns="" val="86770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ristianocattolico.it/images/spiritualita/resurrezion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398985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xmlns="" val="129935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panoramio.com/photos/large/6845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08" y="0"/>
            <a:ext cx="9175308" cy="688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331538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Tu ci hai redenti con la tua croce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e la tua risurrezione: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salvaci, o Salvatore del mondo. </a:t>
            </a:r>
          </a:p>
        </p:txBody>
      </p:sp>
    </p:spTree>
    <p:extLst>
      <p:ext uri="{BB962C8B-B14F-4D97-AF65-F5344CB8AC3E}">
        <p14:creationId xmlns:p14="http://schemas.microsoft.com/office/powerpoint/2010/main" xmlns="" val="37641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2" descr="0015.tif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 descr="F:\09 Presentazioni\Qumran\Immagine5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Il Signore sia con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00933" y="1412776"/>
            <a:ext cx="444624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Tuo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è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il regno, </a:t>
            </a: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 tua la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potenza </a:t>
            </a:r>
          </a:p>
          <a:p>
            <a:pPr algn="ctr">
              <a:defRPr/>
            </a:pP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e la gloria </a:t>
            </a:r>
            <a:endParaRPr lang="it-IT" sz="5400" b="1" dirty="0" smtClean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Times New Roman" pitchFamily="18" charset="0"/>
              <a:cs typeface="Arial" charset="0"/>
            </a:endParaRPr>
          </a:p>
          <a:p>
            <a:pPr algn="ctr">
              <a:defRPr/>
            </a:pPr>
            <a:r>
              <a:rPr lang="it-IT" sz="5400" b="1" dirty="0" smtClean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nei </a:t>
            </a:r>
            <a:r>
              <a:rPr lang="it-IT" sz="5400" b="1" dirty="0">
                <a:solidFill>
                  <a:srgbClr val="0808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secoli.</a:t>
            </a:r>
            <a:endParaRPr lang="it-IT" sz="5400" dirty="0">
              <a:solidFill>
                <a:srgbClr val="0808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6146" name="Picture 2" descr="http://www.amogesu.it/home/images/Passione/15%20-%20Quindicesima%20stazione%20-%20GESU%20RISOR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101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8128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361855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1491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5713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409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5230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8757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8526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6617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UiXfUwnSblqg8vJpmJMU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IySRlgK2DUOwAGrHEj6CY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nOE1wjjM923hVDVVsgJZ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DogHHFRzwAf94q7DEelo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shMavDYR2AR8GfelzFp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hVJSpiFFZOyXsvbEZpU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2546</Words>
  <Application>Microsoft Office PowerPoint</Application>
  <PresentationFormat>Presentazione su schermo (4:3)</PresentationFormat>
  <Paragraphs>398</Paragraphs>
  <Slides>135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16</vt:i4>
      </vt:variant>
      <vt:variant>
        <vt:lpstr>Titoli diapositive</vt:lpstr>
      </vt:variant>
      <vt:variant>
        <vt:i4>135</vt:i4>
      </vt:variant>
    </vt:vector>
  </HeadingPairs>
  <TitlesOfParts>
    <vt:vector size="151" baseType="lpstr">
      <vt:lpstr>En blanco</vt:lpstr>
      <vt:lpstr>2_Struttura predefinita</vt:lpstr>
      <vt:lpstr>2_Tema di Office</vt:lpstr>
      <vt:lpstr>3_En blanco</vt:lpstr>
      <vt:lpstr>3_Tema di Office</vt:lpstr>
      <vt:lpstr>4_Tema di Office</vt:lpstr>
      <vt:lpstr>5_Tema di Office</vt:lpstr>
      <vt:lpstr>1_En blanco</vt:lpstr>
      <vt:lpstr>6_Tema di Office</vt:lpstr>
      <vt:lpstr>2_En blanco</vt:lpstr>
      <vt:lpstr>9_Tema di Office</vt:lpstr>
      <vt:lpstr>5_En blanco</vt:lpstr>
      <vt:lpstr>10_Tema di Office</vt:lpstr>
      <vt:lpstr>6_En blanco</vt:lpstr>
      <vt:lpstr>12_Tema di Office</vt:lpstr>
      <vt:lpstr>14_Tema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Testimoni  dell’Amore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Cattedrale Pescia</dc:creator>
  <cp:lastModifiedBy>Oreste</cp:lastModifiedBy>
  <cp:revision>143</cp:revision>
  <dcterms:created xsi:type="dcterms:W3CDTF">2004-04-04T15:15:34Z</dcterms:created>
  <dcterms:modified xsi:type="dcterms:W3CDTF">2019-04-24T03:46:39Z</dcterms:modified>
</cp:coreProperties>
</file>